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70" r:id="rId3"/>
    <p:sldId id="261" r:id="rId4"/>
    <p:sldId id="272" r:id="rId5"/>
    <p:sldId id="257" r:id="rId6"/>
    <p:sldId id="284" r:id="rId7"/>
    <p:sldId id="288" r:id="rId8"/>
    <p:sldId id="287" r:id="rId9"/>
    <p:sldId id="283" r:id="rId10"/>
    <p:sldId id="285" r:id="rId11"/>
    <p:sldId id="280" r:id="rId12"/>
    <p:sldId id="264" r:id="rId13"/>
    <p:sldId id="281" r:id="rId14"/>
    <p:sldId id="286" r:id="rId15"/>
    <p:sldId id="258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0B31-C3B6-4BD7-9AF8-EBD1439C68B3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BEB8-079D-4BD8-A2C0-622A73E2D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BEB8-079D-4BD8-A2C0-622A73E2D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FD97-08AD-4A9D-AE32-960B413D4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2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5965-B941-499B-A39A-1BF8B5E18D57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E4ED-F540-4CE9-ADEA-DF93106C3C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Unit%202%20-%20Speak%20+%20Listen.pptx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200400"/>
            <a:ext cx="6248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0" y="2438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  <p:pic>
        <p:nvPicPr>
          <p:cNvPr id="3077" name="Picture 5" descr="002106bg7fr7v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Warmly welcome to our class </a:t>
            </a:r>
          </a:p>
          <a:p>
            <a:pPr algn="ctr"/>
            <a:endParaRPr lang="en-US" sz="3600" b="1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9183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5838245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Teacher: Nguyen </a:t>
            </a:r>
            <a:r>
              <a:rPr lang="en-US" altLang="en-US" sz="4000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Thi</a:t>
            </a:r>
            <a:r>
              <a:rPr lang="en-US" altLang="en-US" sz="4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HongVan</a:t>
            </a:r>
            <a:endParaRPr lang="en-US" altLang="en-US" sz="4000" i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97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28357"/>
              </p:ext>
            </p:extLst>
          </p:nvPr>
        </p:nvGraphicFramePr>
        <p:xfrm>
          <a:off x="64827" y="774486"/>
          <a:ext cx="9067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3276600"/>
              </a:tblGrid>
              <a:tr h="7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DISLIKE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93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400"/>
            <a:ext cx="5867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2.Read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Khang’s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blog again and fill in table </a:t>
            </a:r>
          </a:p>
        </p:txBody>
      </p:sp>
    </p:spTree>
    <p:extLst>
      <p:ext uri="{BB962C8B-B14F-4D97-AF65-F5344CB8AC3E}">
        <p14:creationId xmlns:p14="http://schemas.microsoft.com/office/powerpoint/2010/main" val="41274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2/Read </a:t>
            </a:r>
            <a:r>
              <a:rPr lang="en-US" sz="2400" b="1" dirty="0" err="1" smtClean="0"/>
              <a:t>Khang’s</a:t>
            </a:r>
            <a:r>
              <a:rPr lang="en-US" sz="2400" b="1" dirty="0" smtClean="0"/>
              <a:t> blog again and fill in table 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23011"/>
              </p:ext>
            </p:extLst>
          </p:nvPr>
        </p:nvGraphicFramePr>
        <p:xfrm>
          <a:off x="64827" y="774486"/>
          <a:ext cx="9067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3276600"/>
              </a:tblGrid>
              <a:tr h="7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DISLIKE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93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57389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It’s great for outdoor activities.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69" y="203555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There’s almost everything  here.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" y="3332249"/>
            <a:ext cx="567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The people are incredibly friendly.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37939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The food is very good.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6824" y="2539271"/>
            <a:ext cx="525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/>
              <a:t>Most houses have a backyard and a </a:t>
            </a:r>
          </a:p>
          <a:p>
            <a:r>
              <a:rPr lang="en-US" sz="2400" b="1" dirty="0" err="1" smtClean="0"/>
              <a:t>frontyard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36082" y="1797821"/>
            <a:ext cx="332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/>
              <a:t>The streets are busy </a:t>
            </a:r>
          </a:p>
          <a:p>
            <a:r>
              <a:rPr lang="en-US" sz="2400" b="1" dirty="0" smtClean="0"/>
              <a:t>and crowded during the day.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8561612" y="2290264"/>
            <a:ext cx="40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62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		                                                                                              Friday, December 23,.......</a:t>
            </a:r>
          </a:p>
          <a:p>
            <a:pPr algn="just"/>
            <a:r>
              <a:rPr lang="en-US" sz="1600" b="1" dirty="0" smtClean="0"/>
              <a:t>MY NEIGHBOURHOOD</a:t>
            </a:r>
          </a:p>
          <a:p>
            <a:pPr algn="just"/>
            <a:r>
              <a:rPr lang="en-US" sz="1600" b="1" dirty="0" smtClean="0"/>
              <a:t>I’m back home now. Hoi An was great! My neighbourhood’s very different. It’s in the suburbs of Da Nang City. There are many things I like about it.</a:t>
            </a:r>
          </a:p>
          <a:p>
            <a:pPr algn="just"/>
            <a:r>
              <a:rPr lang="en-US" sz="1600" b="1" dirty="0" smtClean="0"/>
              <a:t>It’s great of outdoor activities because it has beautiful parks, sandy beaches, and fine weather. There’s almost everythingI need here: shops, restaurants, and markets. Every house has a backyard and a frontyard. The people here are incredibly friendly. They’re friendlier than those in many other places ! And the food’s very good.</a:t>
            </a:r>
          </a:p>
          <a:p>
            <a:pPr algn="just"/>
            <a:r>
              <a:rPr lang="en-US" sz="1600" b="1" dirty="0" smtClean="0"/>
              <a:t>However, there is one thing I dislike about it. Now, there are many modern buildings and offices so the streets are busy and crowded during the day.</a:t>
            </a:r>
          </a:p>
          <a:p>
            <a:pPr algn="just"/>
            <a:r>
              <a:rPr lang="en-US" sz="1600" b="1" dirty="0" smtClean="0"/>
              <a:t>Can anyone write about what you like and don’t like about your neighbourhood ?</a:t>
            </a:r>
          </a:p>
          <a:p>
            <a:pPr algn="just"/>
            <a:r>
              <a:rPr lang="en-US" sz="1600" b="1" dirty="0"/>
              <a:t>	</a:t>
            </a:r>
            <a:r>
              <a:rPr lang="en-US" sz="1600" b="1" dirty="0" smtClean="0"/>
              <a:t>		                                                                           Posted by Khang at 4:55 PM</a:t>
            </a:r>
          </a:p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r>
              <a:rPr lang="en-US" sz="2400" b="1" dirty="0"/>
              <a:t>.</a:t>
            </a:r>
            <a:r>
              <a:rPr lang="en-US" sz="2400" b="1" dirty="0" smtClean="0"/>
              <a:t> Answer the questions.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/>
              <a:t>1.Where is Khang’s neighbourhood ?</a:t>
            </a:r>
          </a:p>
          <a:p>
            <a:pPr marL="457200" indent="-4572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2. Why is his neighbourhood great for outdoor activities ?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3. What are the people there like ?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4. Why are the streets busy and crowded 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-&gt; </a:t>
            </a:r>
            <a:r>
              <a:rPr lang="en-US" sz="2000" b="1" dirty="0" smtClean="0">
                <a:solidFill>
                  <a:srgbClr val="FF0000"/>
                </a:solidFill>
              </a:rPr>
              <a:t>It’s in the suburbs of Da Nang City.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73606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-&gt; </a:t>
            </a:r>
            <a:r>
              <a:rPr lang="en-US" sz="2000" b="1" dirty="0" smtClean="0">
                <a:solidFill>
                  <a:srgbClr val="FF0000"/>
                </a:solidFill>
              </a:rPr>
              <a:t>Because it has beautiful parks, sandy beaches, and fine weather.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-&gt; </a:t>
            </a:r>
            <a:r>
              <a:rPr lang="en-US" sz="2000" b="1" dirty="0" smtClean="0">
                <a:solidFill>
                  <a:srgbClr val="FF0000"/>
                </a:solidFill>
              </a:rPr>
              <a:t>The people here are incredibly friendly.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6006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-&gt;  Because there are many modern buildings and offices.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1143000"/>
            <a:ext cx="2286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" y="1447800"/>
            <a:ext cx="1066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600200"/>
            <a:ext cx="8001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43000" y="2133600"/>
            <a:ext cx="34290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38600" y="2590800"/>
            <a:ext cx="4343400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 descr="1314_animad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AutoShape 2"/>
          <p:cNvSpPr>
            <a:spLocks noChangeArrowheads="1"/>
          </p:cNvSpPr>
          <p:nvPr/>
        </p:nvSpPr>
        <p:spPr bwMode="auto">
          <a:xfrm>
            <a:off x="7391400" y="5105400"/>
            <a:ext cx="1447800" cy="1600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5" name="AutoShape 3"/>
          <p:cNvSpPr>
            <a:spLocks noChangeArrowheads="1"/>
          </p:cNvSpPr>
          <p:nvPr/>
        </p:nvSpPr>
        <p:spPr bwMode="auto">
          <a:xfrm rot="16200000">
            <a:off x="647700" y="5295900"/>
            <a:ext cx="1447800" cy="1066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304800" y="1295400"/>
            <a:ext cx="1676400" cy="1066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AutoShape 5"/>
          <p:cNvSpPr>
            <a:spLocks noChangeArrowheads="1"/>
          </p:cNvSpPr>
          <p:nvPr/>
        </p:nvSpPr>
        <p:spPr bwMode="auto">
          <a:xfrm>
            <a:off x="4038600" y="1676400"/>
            <a:ext cx="914400" cy="1524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 rot="16200000">
            <a:off x="7162800" y="1600200"/>
            <a:ext cx="1219200" cy="1676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067800" cy="1265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9E32BC"/>
                </a:solidFill>
                <a:latin typeface=".VnAristote" pitchFamily="34" charset="0"/>
              </a:rPr>
              <a:t>III. </a:t>
            </a:r>
            <a:r>
              <a:rPr lang="en-US" sz="4000" dirty="0" smtClean="0">
                <a:solidFill>
                  <a:srgbClr val="9E32BC"/>
                </a:solidFill>
                <a:latin typeface=".VnAristote" pitchFamily="34" charset="0"/>
              </a:rPr>
              <a:t>SPEAKING</a:t>
            </a:r>
            <a:r>
              <a:rPr lang="en-US" dirty="0">
                <a:solidFill>
                  <a:srgbClr val="9E32BC"/>
                </a:solidFill>
                <a:latin typeface=".VnAristote" pitchFamily="34" charset="0"/>
              </a:rPr>
              <a:t/>
            </a:r>
            <a:br>
              <a:rPr lang="en-US" dirty="0">
                <a:solidFill>
                  <a:srgbClr val="9E32BC"/>
                </a:solidFill>
                <a:latin typeface=".VnAristote" pitchFamily="34" charset="0"/>
              </a:rPr>
            </a:br>
            <a:endParaRPr lang="en-US" u="sng" dirty="0">
              <a:solidFill>
                <a:srgbClr val="9E32BC"/>
              </a:solidFill>
              <a:latin typeface=".VnAristote" pitchFamily="34" charset="0"/>
            </a:endParaRPr>
          </a:p>
        </p:txBody>
      </p:sp>
      <p:pic>
        <p:nvPicPr>
          <p:cNvPr id="279566" name="Picture 14" descr="flower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786856"/>
            <a:ext cx="2286000" cy="200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79" name="Line 27"/>
          <p:cNvSpPr>
            <a:spLocks noChangeShapeType="1"/>
          </p:cNvSpPr>
          <p:nvPr/>
        </p:nvSpPr>
        <p:spPr bwMode="auto">
          <a:xfrm>
            <a:off x="28194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/>
      <p:bldP spid="279555" grpId="0" animBg="1"/>
      <p:bldP spid="279556" grpId="0" animBg="1"/>
      <p:bldP spid="279557" grpId="0" animBg="1"/>
      <p:bldP spid="279558" grpId="0" animBg="1"/>
      <p:bldP spid="279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4191000" cy="3505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Ask for directions</a:t>
            </a:r>
          </a:p>
          <a:p>
            <a:r>
              <a:rPr lang="en-US" sz="2400" dirty="0" smtClean="0"/>
              <a:t>1.Excuse me! Can you tell me the way to the cinema?</a:t>
            </a:r>
          </a:p>
          <a:p>
            <a:r>
              <a:rPr lang="en-US" sz="2400" dirty="0" smtClean="0"/>
              <a:t>2.Where is the cinema?</a:t>
            </a:r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343400" y="152400"/>
            <a:ext cx="4727331" cy="3657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Give directions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1.Turn right / left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2.Go straight on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3. Go along the street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4.Go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past the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bus stop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.Vn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5.Cross the street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6. Take the </a:t>
            </a:r>
            <a:r>
              <a:rPr lang="en-US" sz="2400" dirty="0">
                <a:solidFill>
                  <a:schemeClr val="accent2"/>
                </a:solidFill>
                <a:latin typeface=".VnArial" pitchFamily="34" charset="0"/>
              </a:rPr>
              <a:t>first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rial" pitchFamily="34" charset="0"/>
              </a:rPr>
              <a:t> turning on the </a:t>
            </a:r>
            <a:r>
              <a:rPr lang="en-US" sz="2400" dirty="0">
                <a:solidFill>
                  <a:schemeClr val="accent2"/>
                </a:solidFill>
                <a:latin typeface=".VnArial" pitchFamily="34" charset="0"/>
              </a:rPr>
              <a:t>left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3959469"/>
            <a:ext cx="3203331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Respond</a:t>
            </a:r>
          </a:p>
          <a:p>
            <a:r>
              <a:rPr lang="en-US" sz="2000" dirty="0" smtClean="0"/>
              <a:t>-you’re welcome!</a:t>
            </a:r>
          </a:p>
          <a:p>
            <a:r>
              <a:rPr lang="en-US" sz="2000" dirty="0" smtClean="0"/>
              <a:t>-No problem!</a:t>
            </a:r>
          </a:p>
          <a:p>
            <a:r>
              <a:rPr lang="en-US" sz="2000" dirty="0" smtClean="0"/>
              <a:t>-My pleasure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4843344">
            <a:off x="5931132" y="4248411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7065" y="4341167"/>
            <a:ext cx="1063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Thanks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wer-Anh 6 thi diem\Unit4\Package - Unit 04. My neighbourhood. Lesson 5. Skills 1\Data\E6T10044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62200"/>
            <a:ext cx="8991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-3329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III. SPEAKING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Ex: 4 Ask and answer questions about how to get to the places on the map.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0387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  </a:t>
            </a:r>
            <a:r>
              <a:rPr lang="en-US" sz="2000" b="1" dirty="0" smtClean="0"/>
              <a:t>A: Excuse me. Can you tell me the way to </a:t>
            </a:r>
            <a:r>
              <a:rPr lang="en-US" sz="2000" b="1" dirty="0" smtClean="0">
                <a:solidFill>
                  <a:srgbClr val="FF0000"/>
                </a:solidFill>
              </a:rPr>
              <a:t>the beach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B: Yes. </a:t>
            </a:r>
            <a:r>
              <a:rPr lang="en-US" sz="2000" b="1" dirty="0" smtClean="0">
                <a:solidFill>
                  <a:schemeClr val="accent1"/>
                </a:solidFill>
              </a:rPr>
              <a:t>First</a:t>
            </a:r>
            <a:r>
              <a:rPr lang="en-US" sz="2000" b="1" dirty="0" smtClean="0"/>
              <a:t>, go straight. </a:t>
            </a:r>
            <a:r>
              <a:rPr lang="en-US" sz="2000" b="1" dirty="0" smtClean="0">
                <a:solidFill>
                  <a:schemeClr val="accent1"/>
                </a:solidFill>
              </a:rPr>
              <a:t>Then</a:t>
            </a:r>
            <a:r>
              <a:rPr lang="en-US" sz="2000" b="1" dirty="0" smtClean="0"/>
              <a:t> turn right. </a:t>
            </a:r>
            <a:r>
              <a:rPr lang="en-US" sz="2000" b="1" dirty="0" smtClean="0">
                <a:solidFill>
                  <a:schemeClr val="accent1"/>
                </a:solidFill>
              </a:rPr>
              <a:t>After that  </a:t>
            </a:r>
            <a:r>
              <a:rPr lang="en-US" sz="2000" b="1" dirty="0" smtClean="0"/>
              <a:t>go straight again.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It’s in front of you.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A: Thank you very much.</a:t>
            </a:r>
            <a:endParaRPr lang="en-US" sz="2000" b="1" dirty="0"/>
          </a:p>
        </p:txBody>
      </p:sp>
      <p:sp>
        <p:nvSpPr>
          <p:cNvPr id="9" name="5-Point Star 8"/>
          <p:cNvSpPr/>
          <p:nvPr/>
        </p:nvSpPr>
        <p:spPr>
          <a:xfrm>
            <a:off x="114300" y="3686145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05200" y="3657600"/>
            <a:ext cx="1371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505201" y="4495800"/>
            <a:ext cx="611188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5867400"/>
            <a:ext cx="1219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Art gallery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6076890"/>
            <a:ext cx="1219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Square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3790890"/>
            <a:ext cx="1219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Market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5445" y="4722912"/>
            <a:ext cx="1219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Railway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Station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3527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.VnTifani HeavyH" pitchFamily="34" charset="0"/>
              </a:rPr>
              <a:t>IV.HOMEWORK</a:t>
            </a:r>
            <a:endParaRPr lang="en-US" altLang="en-US" sz="3600" dirty="0">
              <a:latin typeface=".VnTifani HeavyH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1835150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7030A0"/>
                </a:solidFill>
              </a:rPr>
              <a:t>Write each word 2 lines </a:t>
            </a:r>
            <a:endParaRPr lang="en-US" altLang="en-US" sz="4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7030A0"/>
                </a:solidFill>
              </a:rPr>
              <a:t> Ex: </a:t>
            </a:r>
            <a:r>
              <a:rPr lang="en-US" altLang="en-US" sz="4000" dirty="0" smtClean="0">
                <a:solidFill>
                  <a:srgbClr val="7030A0"/>
                </a:solidFill>
              </a:rPr>
              <a:t>5 Make a short dialogue about </a:t>
            </a:r>
            <a:r>
              <a:rPr lang="en-US" altLang="en-US" sz="4000" dirty="0">
                <a:solidFill>
                  <a:srgbClr val="7030A0"/>
                </a:solidFill>
              </a:rPr>
              <a:t>how to get to </a:t>
            </a:r>
            <a:r>
              <a:rPr lang="en-US" altLang="en-US" sz="4000" dirty="0" smtClean="0">
                <a:solidFill>
                  <a:srgbClr val="7030A0"/>
                </a:solidFill>
              </a:rPr>
              <a:t>3 </a:t>
            </a:r>
            <a:r>
              <a:rPr lang="en-US" altLang="en-US" sz="4000" dirty="0">
                <a:solidFill>
                  <a:srgbClr val="7030A0"/>
                </a:solidFill>
              </a:rPr>
              <a:t>places near your </a:t>
            </a:r>
            <a:r>
              <a:rPr lang="en-US" altLang="en-US" sz="4000" dirty="0" smtClean="0">
                <a:solidFill>
                  <a:srgbClr val="7030A0"/>
                </a:solidFill>
              </a:rPr>
              <a:t>school</a:t>
            </a:r>
            <a:endParaRPr lang="en-US" altLang="en-US" sz="4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7030A0"/>
                </a:solidFill>
              </a:rPr>
              <a:t> </a:t>
            </a:r>
            <a:r>
              <a:rPr lang="en-US" altLang="en-US" sz="4000" dirty="0">
                <a:solidFill>
                  <a:srgbClr val="7030A0"/>
                </a:solidFill>
              </a:rPr>
              <a:t>Prepare </a:t>
            </a:r>
            <a:r>
              <a:rPr lang="en-US" altLang="en-US" sz="4000" dirty="0" smtClean="0">
                <a:solidFill>
                  <a:srgbClr val="7030A0"/>
                </a:solidFill>
              </a:rPr>
              <a:t>SKILLS 2</a:t>
            </a:r>
            <a:endParaRPr lang="en-US" altLang="en-US" sz="4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pic>
        <p:nvPicPr>
          <p:cNvPr id="2048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2050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2050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2049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2049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HUN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47913" y="2211388"/>
            <a:ext cx="3398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1508" name="Picture 4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24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737100"/>
            <a:ext cx="2438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1514" name="Picture 10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2254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516188"/>
            <a:ext cx="13858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30588"/>
            <a:ext cx="15478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75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A5-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2588"/>
            <a:ext cx="24272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2868" y="3091657"/>
            <a:ext cx="3459163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553149521"/>
      </p:ext>
    </p:extLst>
  </p:cSld>
  <p:clrMapOvr>
    <a:masterClrMapping/>
  </p:clrMapOvr>
  <p:transition>
    <p:sndAc>
      <p:stSnd>
        <p:snd r:embed="rId2" name="lemon tre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2" grpId="0" animBg="1"/>
      <p:bldP spid="164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6389"/>
            <a:ext cx="8382000" cy="655161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2800" y="3048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524000"/>
            <a:ext cx="2743200" cy="601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6" descr="1314_animado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314_animad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lowers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438400" y="3352801"/>
            <a:ext cx="4419600" cy="1285875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191816" y="2502933"/>
            <a:ext cx="7113983" cy="533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en-US" sz="3600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ush"/>
              </a:rPr>
              <a:t>Lesson 5:Skills 1</a:t>
            </a:r>
            <a:endParaRPr lang="en-US" sz="36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Brush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115616" y="1524000"/>
            <a:ext cx="7266384" cy="76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811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Unit 4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MY NEIGHBOURHOOD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63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ower-Anh 6 thi diem\Unit4\Package - Unit 04. My neighbourhood. Lesson 5. Skills 1\Data\E6T1004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419600" cy="6248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07" y="304800"/>
            <a:ext cx="4267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295400" y="1981199"/>
            <a:ext cx="5791200" cy="289560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Khang’s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neighbourhood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402308" y="4361371"/>
            <a:ext cx="6858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58000" y="2667000"/>
            <a:ext cx="675564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02991" y="3992657"/>
            <a:ext cx="402609" cy="807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49700" y="4547890"/>
            <a:ext cx="436500" cy="786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780619" y="1866900"/>
            <a:ext cx="533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180806" y="1787975"/>
            <a:ext cx="534988" cy="306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blumen-pflanzen10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adrum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 descr="pink_flower_divider_md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246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blumen-pflanzen111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pink_flower_divider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8575"/>
            <a:ext cx="4953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209800" y="1219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9494" y="1166446"/>
            <a:ext cx="20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weather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57646" y="2291862"/>
            <a:ext cx="20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streets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39247" y="4813012"/>
            <a:ext cx="20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……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47385" y="5422612"/>
            <a:ext cx="20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…..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723537"/>
            <a:ext cx="20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Activities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7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290" y="36581"/>
            <a:ext cx="424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II. READING</a:t>
            </a:r>
            <a:endParaRPr lang="en-US" sz="3600" b="1" dirty="0"/>
          </a:p>
        </p:txBody>
      </p:sp>
      <p:pic>
        <p:nvPicPr>
          <p:cNvPr id="6" name="Picture 3" descr="D:\Power-Anh 6 thi diem\Unit4\Package - Unit 04. My neighbourhood. Lesson 5. Skills 1\Data\thanh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418513" cy="10239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6113" y="117633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suburbs	backyard    dislike	incredibly	beaches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1/ Vocabulary</a:t>
            </a:r>
            <a:endParaRPr lang="en-US" sz="2400" b="1" dirty="0"/>
          </a:p>
        </p:txBody>
      </p:sp>
      <p:pic>
        <p:nvPicPr>
          <p:cNvPr id="9" name="Picture 4" descr="D:\Power-Anh 6 thi diem\Unit4\Package - Unit 04. My neighbourhood. Lesson 5. Skills 1\Data\u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8763000" cy="487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352800"/>
            <a:ext cx="617220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		                                               Friday, December 23,.......</a:t>
            </a:r>
          </a:p>
          <a:p>
            <a:pPr algn="just"/>
            <a:r>
              <a:rPr lang="en-US" sz="1400" b="1" dirty="0" smtClean="0"/>
              <a:t>MY NEIGHBOURHOOD</a:t>
            </a:r>
          </a:p>
          <a:p>
            <a:pPr algn="just"/>
            <a:r>
              <a:rPr lang="en-US" sz="1400" b="1" dirty="0" smtClean="0"/>
              <a:t>I’m back home now. Hoi An was great! My neighbourhood’s very different. It’s in the suburbs of Da Nang City. There are many things I like about it.</a:t>
            </a:r>
          </a:p>
          <a:p>
            <a:pPr algn="just"/>
            <a:r>
              <a:rPr lang="en-US" sz="1400" b="1" dirty="0" smtClean="0"/>
              <a:t>It’s great of outdoor activities because it has beautiful parks, sandy beaches, and fine weather. There’s almost everything I need here: shops, restaurants, and markets. Every house has a backyard and a frontyard. The people here are incredibly friendly. They’re friendlier than those in many other places ! And the food’s very good.</a:t>
            </a:r>
          </a:p>
          <a:p>
            <a:pPr algn="just"/>
            <a:r>
              <a:rPr lang="en-US" sz="1400" b="1" dirty="0" smtClean="0"/>
              <a:t>However, there is one thing I dislike about it. Now, there are many modern buildings and offices so the streets are busy and crowded during the day.</a:t>
            </a:r>
          </a:p>
          <a:p>
            <a:pPr algn="just"/>
            <a:r>
              <a:rPr lang="en-US" sz="1400" b="1" dirty="0" smtClean="0"/>
              <a:t>Can anyone write about what you like and don’t like about your neighbourhood ?</a:t>
            </a:r>
          </a:p>
          <a:p>
            <a:pPr algn="just"/>
            <a:r>
              <a:rPr lang="en-US" sz="1400" b="1" dirty="0"/>
              <a:t>	</a:t>
            </a:r>
            <a:r>
              <a:rPr lang="en-US" sz="1400" b="1" dirty="0" smtClean="0"/>
              <a:t>			Posted by Khang at 4:55 PM</a:t>
            </a:r>
          </a:p>
          <a:p>
            <a:pPr algn="just"/>
            <a:endParaRPr lang="en-US" sz="1400" b="1" dirty="0" smtClean="0"/>
          </a:p>
          <a:p>
            <a:pPr algn="just"/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ower-Anh 6 thi diem\Unit4\Package - Unit 04. My neighbourhood. Lesson 5. Skills 1\Data\thanh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418513" cy="10239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6113" y="1176337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suburbs	backyard    dislike	incredibly	beaches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1/ Vocabulary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920419"/>
            <a:ext cx="876300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		                                               Friday, December 23,.......</a:t>
            </a:r>
          </a:p>
          <a:p>
            <a:pPr algn="just"/>
            <a:r>
              <a:rPr lang="en-US" sz="2000" b="1" dirty="0" smtClean="0"/>
              <a:t>MY NEIGHBOURHOOD</a:t>
            </a:r>
          </a:p>
          <a:p>
            <a:pPr algn="just"/>
            <a:r>
              <a:rPr lang="en-US" sz="2000" b="1" dirty="0" smtClean="0"/>
              <a:t>I’m back home now. Hoi An was great! My neighbourhood’s very different. It’s in the suburs of Da Nang City. There are many things I like about it.</a:t>
            </a:r>
          </a:p>
          <a:p>
            <a:pPr algn="just"/>
            <a:r>
              <a:rPr lang="en-US" sz="2000" b="1" dirty="0" smtClean="0"/>
              <a:t>It’s great of outdoor activities because it has beautiful parks, sandy beaches, and fine weather. There’s almost everything I need here: shops, restaurants, and markets. Every house has a backyard and a frontyard. The people here are incredibly friendly. They’re friendlier than those in many other places ! And the food’s very good.</a:t>
            </a:r>
          </a:p>
          <a:p>
            <a:pPr algn="just"/>
            <a:r>
              <a:rPr lang="en-US" sz="2000" b="1" dirty="0" smtClean="0"/>
              <a:t>However, there is one thing I dislike about it. Now, there are many modern buildings and offices so the streets are busy and crowded during the day.</a:t>
            </a:r>
          </a:p>
          <a:p>
            <a:pPr algn="just"/>
            <a:r>
              <a:rPr lang="en-US" sz="2000" b="1" dirty="0" smtClean="0"/>
              <a:t>Can anyone write about what you like and don’t like about your neighbourhood ?</a:t>
            </a:r>
          </a:p>
          <a:p>
            <a:pPr algn="just"/>
            <a:r>
              <a:rPr lang="en-US" sz="2000" b="1" dirty="0"/>
              <a:t>	</a:t>
            </a:r>
            <a:r>
              <a:rPr lang="en-US" sz="2000" b="1" dirty="0" smtClean="0"/>
              <a:t>			                              Posted by Khang at 4:55 PM</a:t>
            </a:r>
          </a:p>
          <a:p>
            <a:pPr algn="just"/>
            <a:endParaRPr lang="en-US" sz="2000" b="1" dirty="0" smtClean="0"/>
          </a:p>
          <a:p>
            <a:pPr algn="just"/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19100" y="2171700"/>
            <a:ext cx="12954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28900" y="2552700"/>
            <a:ext cx="2209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667000" y="2819400"/>
            <a:ext cx="3200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85800" y="1600199"/>
            <a:ext cx="5257800" cy="2514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972300" y="2324100"/>
            <a:ext cx="1600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9600" y="2895600"/>
            <a:ext cx="762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429000" y="3810000"/>
            <a:ext cx="1066800" cy="304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581400" y="4724400"/>
            <a:ext cx="7620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28600" y="4114800"/>
            <a:ext cx="11430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91400" y="3200400"/>
            <a:ext cx="9144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228600"/>
            <a:ext cx="4337538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038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ower-Anh 6 thi diem\Unit4\Package - Unit 04. My neighbourhood. Lesson 5. Skills 1\Data\E6T10044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46508" cy="6034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28600"/>
            <a:ext cx="1593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Beach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233" y="347972"/>
            <a:ext cx="38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suburb          (n)	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951" y="1144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Vocabulary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6" y="1666071"/>
            <a:ext cx="387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incredibly	   (</a:t>
            </a:r>
            <a:r>
              <a:rPr lang="en-US" sz="2800" b="1" dirty="0" err="1" smtClean="0"/>
              <a:t>adv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9115" y="794861"/>
            <a:ext cx="400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backyard       (n)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486" y="123956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dislike	   (v)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3603" y="2087427"/>
            <a:ext cx="290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beach            (n)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00407" y="290988"/>
            <a:ext cx="38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</a:t>
            </a:r>
            <a:r>
              <a:rPr lang="en-US" sz="2800" b="1" dirty="0" err="1" smtClean="0"/>
              <a:t>goại</a:t>
            </a:r>
            <a:r>
              <a:rPr lang="en-US" sz="2800" b="1" dirty="0" smtClean="0"/>
              <a:t> ô	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32484" y="756416"/>
            <a:ext cx="38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</a:t>
            </a:r>
            <a:r>
              <a:rPr lang="en-US" sz="2800" b="1" dirty="0" err="1" smtClean="0"/>
              <a:t>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	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30209" y="1195071"/>
            <a:ext cx="38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</a:t>
            </a:r>
            <a:r>
              <a:rPr lang="en-US" sz="2800" b="1" dirty="0" err="1" smtClean="0"/>
              <a:t>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thích</a:t>
            </a:r>
            <a:r>
              <a:rPr lang="en-US" sz="2800" b="1" dirty="0" smtClean="0"/>
              <a:t>	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30209" y="1622123"/>
            <a:ext cx="38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v</a:t>
            </a:r>
            <a:r>
              <a:rPr lang="en-US" sz="2800" b="1" dirty="0" err="1" smtClean="0"/>
              <a:t>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nhiên</a:t>
            </a:r>
            <a:r>
              <a:rPr lang="en-US" sz="2800" b="1" dirty="0" smtClean="0"/>
              <a:t>	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00407" y="2118439"/>
            <a:ext cx="290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</a:t>
            </a:r>
            <a:r>
              <a:rPr lang="en-US" sz="2800" b="1" dirty="0" err="1" smtClean="0"/>
              <a:t>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26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378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SPEAKING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MAY TINH HITECH</dc:creator>
  <cp:lastModifiedBy>Windows User</cp:lastModifiedBy>
  <cp:revision>116</cp:revision>
  <dcterms:created xsi:type="dcterms:W3CDTF">2015-11-02T14:25:20Z</dcterms:created>
  <dcterms:modified xsi:type="dcterms:W3CDTF">2018-11-01T00:36:28Z</dcterms:modified>
</cp:coreProperties>
</file>